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5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3D18C-536F-4636-BF91-0F50E46FD61A}" v="2" dt="2025-11-27T15:20:4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Wachsmuth" userId="cac7c971-de59-4393-a045-856356f48eb6" providerId="ADAL" clId="{B593CF21-06AF-4DC8-92FE-2584640ACA48}"/>
    <pc:docChg chg="custSel addSld modSld">
      <pc:chgData name="Marcus Wachsmuth" userId="cac7c971-de59-4393-a045-856356f48eb6" providerId="ADAL" clId="{B593CF21-06AF-4DC8-92FE-2584640ACA48}" dt="2025-11-27T15:20:43.358" v="8" actId="962"/>
      <pc:docMkLst>
        <pc:docMk/>
      </pc:docMkLst>
      <pc:sldChg chg="addSp modSp mod">
        <pc:chgData name="Marcus Wachsmuth" userId="cac7c971-de59-4393-a045-856356f48eb6" providerId="ADAL" clId="{B593CF21-06AF-4DC8-92FE-2584640ACA48}" dt="2025-11-27T15:20:19.398" v="2" actId="962"/>
        <pc:sldMkLst>
          <pc:docMk/>
          <pc:sldMk cId="1709764612" sldId="256"/>
        </pc:sldMkLst>
        <pc:picChg chg="add mod">
          <ac:chgData name="Marcus Wachsmuth" userId="cac7c971-de59-4393-a045-856356f48eb6" providerId="ADAL" clId="{B593CF21-06AF-4DC8-92FE-2584640ACA48}" dt="2025-11-27T15:20:19.398" v="2" actId="962"/>
          <ac:picMkLst>
            <pc:docMk/>
            <pc:sldMk cId="1709764612" sldId="256"/>
            <ac:picMk id="6" creationId="{ED0F3D5F-4594-B825-F2F0-C2EBBB745CB4}"/>
          </ac:picMkLst>
        </pc:picChg>
      </pc:sldChg>
      <pc:sldChg chg="addSp delSp modSp add mod">
        <pc:chgData name="Marcus Wachsmuth" userId="cac7c971-de59-4393-a045-856356f48eb6" providerId="ADAL" clId="{B593CF21-06AF-4DC8-92FE-2584640ACA48}" dt="2025-11-27T15:20:43.358" v="8" actId="962"/>
        <pc:sldMkLst>
          <pc:docMk/>
          <pc:sldMk cId="2602809009" sldId="258"/>
        </pc:sldMkLst>
        <pc:picChg chg="del">
          <ac:chgData name="Marcus Wachsmuth" userId="cac7c971-de59-4393-a045-856356f48eb6" providerId="ADAL" clId="{B593CF21-06AF-4DC8-92FE-2584640ACA48}" dt="2025-11-27T15:20:36.132" v="5" actId="478"/>
          <ac:picMkLst>
            <pc:docMk/>
            <pc:sldMk cId="2602809009" sldId="258"/>
            <ac:picMk id="5" creationId="{60955F7E-78E1-BA41-E64A-5AAA7E160640}"/>
          </ac:picMkLst>
        </pc:picChg>
        <pc:picChg chg="del">
          <ac:chgData name="Marcus Wachsmuth" userId="cac7c971-de59-4393-a045-856356f48eb6" providerId="ADAL" clId="{B593CF21-06AF-4DC8-92FE-2584640ACA48}" dt="2025-11-27T15:20:33.020" v="4" actId="478"/>
          <ac:picMkLst>
            <pc:docMk/>
            <pc:sldMk cId="2602809009" sldId="258"/>
            <ac:picMk id="6" creationId="{C5ED68F5-437D-4D4B-9662-56C42022067D}"/>
          </ac:picMkLst>
        </pc:picChg>
        <pc:picChg chg="add mod">
          <ac:chgData name="Marcus Wachsmuth" userId="cac7c971-de59-4393-a045-856356f48eb6" providerId="ADAL" clId="{B593CF21-06AF-4DC8-92FE-2584640ACA48}" dt="2025-11-27T15:20:43.358" v="8" actId="962"/>
          <ac:picMkLst>
            <pc:docMk/>
            <pc:sldMk cId="2602809009" sldId="258"/>
            <ac:picMk id="7" creationId="{C3BB350C-62DE-70CD-96DA-422561E608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3E6E2-4979-20D2-8F2C-993F666A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59748D-E653-850B-B90C-7944E20CA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74C1C6-B08D-6397-8C9D-7F9F700B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629253-B30D-B666-4B30-95CADA17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17384-80EF-444A-E3E2-AF54EAD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3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5E6D8-5DEF-C840-9334-B15D09D2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5D137C-C0ED-5C3C-88C1-2432EED30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5CAEF9-7A1E-6087-F835-A05810FD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D8DBC-8AC1-2FF6-274D-3C6FE942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89A655-31B6-3DB9-BBAD-29E7EAA3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73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9174E23-B707-AB17-D30D-1C405F890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1198F0-7DD6-78D1-35AF-5838C9A56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B6AAA-89BF-D635-1381-851DD905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7301FB-3997-BDE9-1537-F0AE38C2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3B3E9-0661-8619-55F5-D7223414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7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36701-C244-1B59-1477-E02556B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B88120-4F03-8490-E99A-A5107A878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95B9EA-FDB9-11EC-E449-126681DD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719298-E624-5528-496C-4911E00D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E47F63-3922-E971-D4F8-230C71ED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69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C7A7-C2ED-D412-4D43-A0DFBD36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D6E2E8-853F-B88F-A91B-0BB34A27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25583C-61DD-CDAD-727B-2E7EAA95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D6630-4DC4-5D06-6E6D-D82FFAA8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997FE-C203-706E-51D4-C1E5A09E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53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CEE35-62E7-4ED9-BDCF-C1E6F2F6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9C6320-326E-C672-ED84-C5B8A993A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BCCEB0-443C-EE9A-AA5A-712B2D148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CD6AAA-1926-EB2D-8BE0-715BDCEE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74739D-DF7E-29B1-4E73-02804692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C1C1E9-5298-994E-0501-1BC26314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06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BAE2A-7290-A29B-CCF0-DB716569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6378FB-8F15-FC26-A69A-0719044E3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1C49D-EFA6-06B4-C52A-39859350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17CCFD-5CF4-64D8-5194-FE834517A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AEB34CC-7BC9-1BA5-CA50-40F662226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7BF230-8167-D2BB-D11C-14406079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0A82D7-8D2B-FF8B-7BD2-B585149B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37757F-BA53-2EE8-1786-4E93BCDE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51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BF7F8-3851-29B8-5A91-4A81D7C9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D5DAD4-52B2-CDEB-F52E-00E38001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34F1D0-D2E1-3D77-3B1F-335E0D5E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DC80DF-4214-71FF-2B08-096F5A4C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95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2C1AD1-9DAC-AA69-FD3A-626F1700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BB0F29-2438-81C7-CD29-62316C61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10A64B-1926-7D15-E598-273A055A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99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B3937-2E7A-3DBF-D2D4-EEA16C32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56ACD-9AD5-8FC5-6818-37F48C2F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78296D-85F7-AFEC-464D-04DA44A66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7F3614-CDAE-6703-ED70-6126F787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87A1C9-0B51-1817-96DD-0087CE27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813589-8E87-BD9F-20B4-76D44DFB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98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5325-C5EA-A5FC-5146-3913A26A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F4BA99-E14F-A60F-C226-7856249EB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3E9F24-E476-68AC-B430-F803B6438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E89F8C-ACD5-694C-9092-BF2B3539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3953F0-5DDB-CF52-1D7E-62DB6A56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193A8F-58AD-F8A8-9000-5547B8FB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4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961DB06-2BCC-E7FA-27BA-BD5E2485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4B6397-DC4A-37F4-3AF2-B57E9052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B5549E-9059-EA86-B554-D883DCDC1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C085AB-BF14-471A-8D38-D78B1CCBCD57}" type="datetimeFigureOut">
              <a:rPr lang="de-DE" smtClean="0"/>
              <a:t>27.11.2025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F73339-623A-5A35-625C-D81240552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CB164E-D7DF-CA99-6E0F-0D34C61CE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ABA21-E2E4-462F-B413-035056772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47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96A86-5E3E-1DBE-5913-99BA81939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637809-6DBD-D8CC-42ED-F1B72003C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Screenshot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8AF5B4F0-B0C1-A99D-8662-E294C1860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6" name="Grafik 5" descr="Ein Bild, das Text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D0F3D5F-4594-B825-F2F0-C2EBBB745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5358-7573-9D84-BF1E-4F569324C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408EB-B4AE-90BE-3E46-539C5B9A9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E7AB25-5162-3A85-D7D0-C206B2209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 descr="Ein Bild, das Text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C3BB350C-62DE-70CD-96DA-422561E6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0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E6197-2FCE-1941-2027-46BBFD7C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Ein Bild, das Text, Screenshot, Software, Betriebssystem enthält.&#10;&#10;KI-generierte Inhalte können fehlerhaft sein.">
            <a:extLst>
              <a:ext uri="{FF2B5EF4-FFF2-40B4-BE49-F238E27FC236}">
                <a16:creationId xmlns:a16="http://schemas.microsoft.com/office/drawing/2014/main" id="{3A0BAE18-4962-7900-8F86-0B0502112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1135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3de36132-a871-413b-bb35-fea17b1043e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FF93EEEBB82248938527875DCD6F7E" ma:contentTypeVersion="11" ma:contentTypeDescription="Ein neues Dokument erstellen." ma:contentTypeScope="" ma:versionID="3baec00b8fee3dd5c632fa07db1198fc">
  <xsd:schema xmlns:xsd="http://www.w3.org/2001/XMLSchema" xmlns:xs="http://www.w3.org/2001/XMLSchema" xmlns:p="http://schemas.microsoft.com/office/2006/metadata/properties" xmlns:ns2="e58eaca8-f4da-4d53-a948-ecd7d12d3e4a" xmlns:ns3="3de36132-a871-413b-bb35-fea17b1043e4" targetNamespace="http://schemas.microsoft.com/office/2006/metadata/properties" ma:root="true" ma:fieldsID="68978d09d2e72828f26c594d9e39843b" ns2:_="" ns3:_="">
    <xsd:import namespace="e58eaca8-f4da-4d53-a948-ecd7d12d3e4a"/>
    <xsd:import namespace="3de36132-a871-413b-bb35-fea17b1043e4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83f2689-8e68-4231-ac40-5ab33f70b56d}" ma:internalName="TaxCatchAll" ma:showField="CatchAllData" ma:web="533ddab0-30c8-438e-b5b1-d370f1fa2e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83f2689-8e68-4231-ac40-5ab33f70b56d}" ma:internalName="TaxCatchAllLabel" ma:readOnly="true" ma:showField="CatchAllDataLabel" ma:web="533ddab0-30c8-438e-b5b1-d370f1fa2e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36132-a871-413b-bb35-fea17b1043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95042A-05B1-4E89-A0EE-3E1D29C23858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customXml/itemProps2.xml><?xml version="1.0" encoding="utf-8"?>
<ds:datastoreItem xmlns:ds="http://schemas.openxmlformats.org/officeDocument/2006/customXml" ds:itemID="{734B8BB5-5EF9-4148-B7F0-D193CED596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19DF0-43B2-4815-9017-520DB159048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049281E-48C4-4067-A8AA-1A2AB7852AA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Marcus Wachsmuth</dc:creator>
  <cp:lastModifiedBy>Marcus Wachsmuth</cp:lastModifiedBy>
  <cp:revision>1</cp:revision>
  <dcterms:created xsi:type="dcterms:W3CDTF">2025-10-08T12:12:01Z</dcterms:created>
  <dcterms:modified xsi:type="dcterms:W3CDTF">2025-11-27T15:20:46Z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0x01010070FF93EEEBB82248938527875DCD6F7E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